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47BF-D0DE-006F-D009-F1EFF5910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Python Quiz Competition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FD96F-9D7C-72A0-82F3-B0829C91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Take the Quiz and Find Out!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10EB5-0978-2314-02C2-1E6153735464}"/>
              </a:ext>
            </a:extLst>
          </p:cNvPr>
          <p:cNvSpPr txBox="1"/>
          <p:nvPr/>
        </p:nvSpPr>
        <p:spPr>
          <a:xfrm>
            <a:off x="9049110" y="6001434"/>
            <a:ext cx="288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by GURINDER SINGH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2210990337</a:t>
            </a:r>
            <a:endParaRPr lang="en-IN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3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ng boy holding sign">
            <a:extLst>
              <a:ext uri="{FF2B5EF4-FFF2-40B4-BE49-F238E27FC236}">
                <a16:creationId xmlns:a16="http://schemas.microsoft.com/office/drawing/2014/main" id="{977722B7-8E48-44BD-666D-61D39503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35" y="1089615"/>
            <a:ext cx="2846504" cy="5043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A5AA2-2D5E-38EF-16EA-AA8E70B94C9B}"/>
              </a:ext>
            </a:extLst>
          </p:cNvPr>
          <p:cNvSpPr txBox="1"/>
          <p:nvPr/>
        </p:nvSpPr>
        <p:spPr>
          <a:xfrm>
            <a:off x="4848044" y="1552755"/>
            <a:ext cx="34591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dirty="0">
                <a:highlight>
                  <a:srgbClr val="000000"/>
                </a:highligh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139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BE29-14FC-A8B1-E651-7BD4C5E7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Why Python?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7CA22-9717-5F0D-E940-26847DF15A44}"/>
              </a:ext>
            </a:extLst>
          </p:cNvPr>
          <p:cNvSpPr txBox="1"/>
          <p:nvPr/>
        </p:nvSpPr>
        <p:spPr>
          <a:xfrm>
            <a:off x="685801" y="2120328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</a:t>
            </a:r>
            <a:r>
              <a:rPr lang="en-US" dirty="0"/>
              <a:t>Easy to learn and read (syntax is clear and concise)</a:t>
            </a:r>
          </a:p>
          <a:p>
            <a:r>
              <a:rPr lang="en-IN" dirty="0"/>
              <a:t>• </a:t>
            </a:r>
            <a:r>
              <a:rPr lang="en-US" dirty="0"/>
              <a:t>Versatile (used for web development, data science, machine</a:t>
            </a:r>
          </a:p>
          <a:p>
            <a:r>
              <a:rPr lang="en-US" dirty="0"/>
              <a:t>   learning, and more)</a:t>
            </a:r>
          </a:p>
          <a:p>
            <a:r>
              <a:rPr lang="en-IN" dirty="0"/>
              <a:t>• </a:t>
            </a:r>
            <a:r>
              <a:rPr lang="en-US" dirty="0"/>
              <a:t>Large and supportive community</a:t>
            </a:r>
          </a:p>
          <a:p>
            <a:r>
              <a:rPr lang="en-IN" dirty="0"/>
              <a:t>• </a:t>
            </a:r>
            <a:r>
              <a:rPr lang="en-US" dirty="0"/>
              <a:t>Extensive libraries and frameworks available</a:t>
            </a:r>
            <a:endParaRPr lang="en-IN" dirty="0"/>
          </a:p>
        </p:txBody>
      </p:sp>
      <p:pic>
        <p:nvPicPr>
          <p:cNvPr id="8" name="Picture 7" descr="Businessman shrugging">
            <a:extLst>
              <a:ext uri="{FF2B5EF4-FFF2-40B4-BE49-F238E27FC236}">
                <a16:creationId xmlns:a16="http://schemas.microsoft.com/office/drawing/2014/main" id="{F8BA1997-AD11-81F4-804A-4C09EB92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343" y="445360"/>
            <a:ext cx="1408617" cy="31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790C-AB8A-5DF5-83A2-62D94E6A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How to Play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91A8E-8BE1-AE64-A302-2BFC87151DD2}"/>
              </a:ext>
            </a:extLst>
          </p:cNvPr>
          <p:cNvSpPr txBox="1"/>
          <p:nvPr/>
        </p:nvSpPr>
        <p:spPr>
          <a:xfrm>
            <a:off x="685801" y="2065867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</a:t>
            </a:r>
            <a:r>
              <a:rPr lang="en-US" dirty="0"/>
              <a:t>The quiz will consist of 15 multiple-choice questions.</a:t>
            </a:r>
          </a:p>
          <a:p>
            <a:r>
              <a:rPr lang="en-IN" dirty="0"/>
              <a:t>• </a:t>
            </a:r>
            <a:r>
              <a:rPr lang="en-US" dirty="0"/>
              <a:t>Each question will have 4 answer options.</a:t>
            </a:r>
          </a:p>
          <a:p>
            <a:r>
              <a:rPr lang="en-IN" dirty="0"/>
              <a:t>• </a:t>
            </a:r>
            <a:r>
              <a:rPr lang="en-US" dirty="0"/>
              <a:t>You will have a short time limit to answer each question.</a:t>
            </a:r>
          </a:p>
          <a:p>
            <a:r>
              <a:rPr lang="en-IN" dirty="0"/>
              <a:t>• </a:t>
            </a:r>
            <a:r>
              <a:rPr lang="en-US" dirty="0"/>
              <a:t>You will receive 5 points for each correct answer and lose 2     </a:t>
            </a:r>
          </a:p>
          <a:p>
            <a:r>
              <a:rPr lang="en-US" dirty="0"/>
              <a:t>   points for each wrong answer.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8A856-34E3-9B19-4674-28EFF648AF61}"/>
              </a:ext>
            </a:extLst>
          </p:cNvPr>
          <p:cNvSpPr txBox="1"/>
          <p:nvPr/>
        </p:nvSpPr>
        <p:spPr>
          <a:xfrm>
            <a:off x="3733082" y="3682374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Here's a quick rundown of the game rules. We'll have 15 multiple-choice questions about Python. You'll have a brief moment to choose the answer you think is correct. Each right answer earns you 5 points, while wrong answers deduct 2 points. Remember, a strategic approach is key!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44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D23B-24BA-F68D-53A4-F202C971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Question # (4-8)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B3976-878F-8641-7611-60229FC6D84A}"/>
              </a:ext>
            </a:extLst>
          </p:cNvPr>
          <p:cNvSpPr txBox="1"/>
          <p:nvPr/>
        </p:nvSpPr>
        <p:spPr>
          <a:xfrm>
            <a:off x="841076" y="1658919"/>
            <a:ext cx="49558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1: What is the capital of France?</a:t>
            </a:r>
          </a:p>
          <a:p>
            <a:r>
              <a:rPr lang="en-US" dirty="0"/>
              <a:t>Option 1: London</a:t>
            </a:r>
          </a:p>
          <a:p>
            <a:r>
              <a:rPr lang="en-US" dirty="0"/>
              <a:t>Option 2: Paris</a:t>
            </a:r>
          </a:p>
          <a:p>
            <a:r>
              <a:rPr lang="en-US" dirty="0"/>
              <a:t>Option 3: Berlin</a:t>
            </a:r>
          </a:p>
          <a:p>
            <a:r>
              <a:rPr lang="en-US" dirty="0"/>
              <a:t>Option 4: Madrid</a:t>
            </a:r>
          </a:p>
          <a:p>
            <a:endParaRPr lang="en-US" dirty="0"/>
          </a:p>
          <a:p>
            <a:r>
              <a:rPr lang="en-US" dirty="0"/>
              <a:t>Question 2: What is the largest planet in our solar system?</a:t>
            </a:r>
          </a:p>
          <a:p>
            <a:r>
              <a:rPr lang="en-US" dirty="0"/>
              <a:t>Option 1: Mars</a:t>
            </a:r>
          </a:p>
          <a:p>
            <a:r>
              <a:rPr lang="en-US" dirty="0"/>
              <a:t>Option 2: Jupiter</a:t>
            </a:r>
          </a:p>
          <a:p>
            <a:r>
              <a:rPr lang="en-US" dirty="0"/>
              <a:t>Option 3: Venus</a:t>
            </a:r>
          </a:p>
          <a:p>
            <a:r>
              <a:rPr lang="en-US" dirty="0"/>
              <a:t>Option 4: Earth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ABD8-1CBE-4BF6-2F1D-2E32BE21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44" b="2934"/>
          <a:stretch/>
        </p:blipFill>
        <p:spPr>
          <a:xfrm>
            <a:off x="7332453" y="2872597"/>
            <a:ext cx="4859547" cy="3985403"/>
          </a:xfrm>
          <a:prstGeom prst="rect">
            <a:avLst/>
          </a:prstGeom>
        </p:spPr>
      </p:pic>
      <p:pic>
        <p:nvPicPr>
          <p:cNvPr id="10" name="Picture 9" descr="Businessman fingers on chin">
            <a:extLst>
              <a:ext uri="{FF2B5EF4-FFF2-40B4-BE49-F238E27FC236}">
                <a16:creationId xmlns:a16="http://schemas.microsoft.com/office/drawing/2014/main" id="{7A5C9664-D761-B42C-289E-5ECE1C0F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65" y="850321"/>
            <a:ext cx="550131" cy="25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D8577B-A3BC-15F0-DD08-0AE5215CBF1F}"/>
              </a:ext>
            </a:extLst>
          </p:cNvPr>
          <p:cNvSpPr txBox="1"/>
          <p:nvPr/>
        </p:nvSpPr>
        <p:spPr>
          <a:xfrm>
            <a:off x="959689" y="570666"/>
            <a:ext cx="60945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3: What is the world's longest river?</a:t>
            </a:r>
          </a:p>
          <a:p>
            <a:endParaRPr lang="en-US" dirty="0"/>
          </a:p>
          <a:p>
            <a:r>
              <a:rPr lang="en-US" dirty="0"/>
              <a:t>Option 1: Nile</a:t>
            </a:r>
          </a:p>
          <a:p>
            <a:r>
              <a:rPr lang="en-US" dirty="0"/>
              <a:t>Option 2: Amazon</a:t>
            </a:r>
          </a:p>
          <a:p>
            <a:r>
              <a:rPr lang="en-US" dirty="0"/>
              <a:t>Option 3: Yangtze</a:t>
            </a:r>
          </a:p>
          <a:p>
            <a:r>
              <a:rPr lang="en-US" dirty="0"/>
              <a:t>Option 4: Mississippi</a:t>
            </a:r>
          </a:p>
          <a:p>
            <a:r>
              <a:rPr lang="en-US" dirty="0"/>
              <a:t>Question 4: What is the name of the world wide web inventor?</a:t>
            </a:r>
          </a:p>
          <a:p>
            <a:endParaRPr lang="en-US" dirty="0"/>
          </a:p>
          <a:p>
            <a:r>
              <a:rPr lang="en-US" dirty="0"/>
              <a:t>Option 1: Tim Berners-Lee</a:t>
            </a:r>
          </a:p>
          <a:p>
            <a:r>
              <a:rPr lang="en-US" dirty="0"/>
              <a:t>Option 2: Mark Zuckerberg</a:t>
            </a:r>
          </a:p>
          <a:p>
            <a:r>
              <a:rPr lang="en-US" dirty="0"/>
              <a:t>Option 3: Bill Gates</a:t>
            </a:r>
          </a:p>
          <a:p>
            <a:r>
              <a:rPr lang="en-US" dirty="0"/>
              <a:t>Option 4: Larry Page</a:t>
            </a:r>
          </a:p>
          <a:p>
            <a:r>
              <a:rPr lang="en-US" dirty="0"/>
              <a:t>Question 5: What is the chemical symbol for gold?</a:t>
            </a:r>
          </a:p>
          <a:p>
            <a:endParaRPr lang="en-US" dirty="0"/>
          </a:p>
          <a:p>
            <a:r>
              <a:rPr lang="en-US" dirty="0"/>
              <a:t>Option 1: Au</a:t>
            </a:r>
          </a:p>
          <a:p>
            <a:r>
              <a:rPr lang="en-US" dirty="0"/>
              <a:t>Option 2: Ag</a:t>
            </a:r>
          </a:p>
          <a:p>
            <a:r>
              <a:rPr lang="en-US" dirty="0"/>
              <a:t>Option 3: Cu</a:t>
            </a:r>
          </a:p>
          <a:p>
            <a:r>
              <a:rPr lang="en-US" dirty="0"/>
              <a:t>Option 4: Fe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568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5EA91-EA8E-0F45-38E2-F7BA7ABC890C}"/>
              </a:ext>
            </a:extLst>
          </p:cNvPr>
          <p:cNvSpPr txBox="1"/>
          <p:nvPr/>
        </p:nvSpPr>
        <p:spPr>
          <a:xfrm>
            <a:off x="1252987" y="697201"/>
            <a:ext cx="609456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6: What is the tallest building in the world?</a:t>
            </a:r>
          </a:p>
          <a:p>
            <a:r>
              <a:rPr lang="en-US" dirty="0"/>
              <a:t>Option 1: Burj Khalifa</a:t>
            </a:r>
          </a:p>
          <a:p>
            <a:r>
              <a:rPr lang="en-US" dirty="0"/>
              <a:t>Option 2: Shanghai Tower</a:t>
            </a:r>
          </a:p>
          <a:p>
            <a:r>
              <a:rPr lang="en-US" dirty="0"/>
              <a:t>Option 3: Abraj Al-Bait Clock Tower</a:t>
            </a:r>
          </a:p>
          <a:p>
            <a:r>
              <a:rPr lang="en-US" dirty="0"/>
              <a:t>Option 4: One World Trade Center</a:t>
            </a:r>
          </a:p>
          <a:p>
            <a:endParaRPr lang="en-US" dirty="0"/>
          </a:p>
          <a:p>
            <a:r>
              <a:rPr lang="en-US" dirty="0"/>
              <a:t>Question 7: What is the largest desert in the world?</a:t>
            </a:r>
          </a:p>
          <a:p>
            <a:r>
              <a:rPr lang="en-US" dirty="0"/>
              <a:t>Option 1: Sahara</a:t>
            </a:r>
          </a:p>
          <a:p>
            <a:r>
              <a:rPr lang="en-US" dirty="0"/>
              <a:t>Option 2: Gobi</a:t>
            </a:r>
          </a:p>
          <a:p>
            <a:r>
              <a:rPr lang="en-US" dirty="0"/>
              <a:t>Option 3: Kalahari</a:t>
            </a:r>
          </a:p>
          <a:p>
            <a:r>
              <a:rPr lang="en-US" dirty="0"/>
              <a:t>Option 4: Patagonia</a:t>
            </a:r>
          </a:p>
          <a:p>
            <a:endParaRPr lang="en-US" dirty="0"/>
          </a:p>
          <a:p>
            <a:r>
              <a:rPr lang="en-US" dirty="0"/>
              <a:t>Question 8: In which year did World War I begin?</a:t>
            </a:r>
          </a:p>
          <a:p>
            <a:r>
              <a:rPr lang="en-US" dirty="0"/>
              <a:t>Option 1: 1914</a:t>
            </a:r>
          </a:p>
          <a:p>
            <a:r>
              <a:rPr lang="en-US" dirty="0"/>
              <a:t>Option 2: 1939</a:t>
            </a:r>
          </a:p>
          <a:p>
            <a:r>
              <a:rPr lang="en-US" dirty="0"/>
              <a:t>Option 3: 1941</a:t>
            </a:r>
          </a:p>
          <a:p>
            <a:r>
              <a:rPr lang="en-US" dirty="0"/>
              <a:t>Option 4: 1918</a:t>
            </a:r>
          </a:p>
        </p:txBody>
      </p:sp>
    </p:spTree>
    <p:extLst>
      <p:ext uri="{BB962C8B-B14F-4D97-AF65-F5344CB8AC3E}">
        <p14:creationId xmlns:p14="http://schemas.microsoft.com/office/powerpoint/2010/main" val="105783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34B24-A0F0-65BC-C18E-8238F6F68A71}"/>
              </a:ext>
            </a:extLst>
          </p:cNvPr>
          <p:cNvSpPr txBox="1"/>
          <p:nvPr/>
        </p:nvSpPr>
        <p:spPr>
          <a:xfrm>
            <a:off x="1209855" y="1132814"/>
            <a:ext cx="60945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Question 9: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What is the capital of Australia?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1: Sydney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2: Melbourne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3: Canberra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4: Perth</a:t>
            </a:r>
          </a:p>
          <a:p>
            <a:pPr algn="l"/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Question 10: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What is the national animal of India?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1: Tiger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2: Lion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3: Elephant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4: Rhinoceros</a:t>
            </a:r>
          </a:p>
          <a:p>
            <a:pPr algn="l"/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Question 11: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What is the currency of Japan?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1: Yen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2: Yuan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3: Won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Option 4: Korean Won</a:t>
            </a:r>
          </a:p>
        </p:txBody>
      </p:sp>
    </p:spTree>
    <p:extLst>
      <p:ext uri="{BB962C8B-B14F-4D97-AF65-F5344CB8AC3E}">
        <p14:creationId xmlns:p14="http://schemas.microsoft.com/office/powerpoint/2010/main" val="183980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A5BE6-2AD3-AE6A-348E-151F795FAB1E}"/>
              </a:ext>
            </a:extLst>
          </p:cNvPr>
          <p:cNvSpPr txBox="1"/>
          <p:nvPr/>
        </p:nvSpPr>
        <p:spPr>
          <a:xfrm>
            <a:off x="804413" y="198777"/>
            <a:ext cx="60945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Question 12:</a:t>
            </a: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 What mountain range separates Europe and Asia?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1: Alps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2: Himalayas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3: Urals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4: Carpathian</a:t>
            </a:r>
          </a:p>
          <a:p>
            <a:pPr algn="l"/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Question 13:</a:t>
            </a: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 What is the largest ocean on Earth?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1: Pacific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2: Atlantic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3: Indian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4: Arctic</a:t>
            </a:r>
          </a:p>
          <a:p>
            <a:pPr algn="l"/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Question 14:</a:t>
            </a: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 What is the biggest social media platform?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1: Facebook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2: Instagram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3: Twitter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4: YouTube</a:t>
            </a:r>
          </a:p>
          <a:p>
            <a:pPr algn="l"/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Question 15:</a:t>
            </a: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 What is the capital of Brazil?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1: Rio de Janeiro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2: São Paulo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3: Brasília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E3E3E3"/>
                </a:solidFill>
                <a:effectLst/>
                <a:latin typeface="Google Sans"/>
              </a:rPr>
              <a:t>Option 4: Salvador</a:t>
            </a:r>
          </a:p>
        </p:txBody>
      </p:sp>
    </p:spTree>
    <p:extLst>
      <p:ext uri="{BB962C8B-B14F-4D97-AF65-F5344CB8AC3E}">
        <p14:creationId xmlns:p14="http://schemas.microsoft.com/office/powerpoint/2010/main" val="11545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0796-C5D6-4865-148E-4C1088E5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highlight>
                  <a:srgbClr val="000000"/>
                </a:highlight>
                <a:latin typeface="Google Sans"/>
              </a:rPr>
              <a:t>Results!</a:t>
            </a:r>
            <a:endParaRPr lang="en-IN" dirty="0">
              <a:highlight>
                <a:srgbClr val="00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10785-3984-6A81-AF31-39C7C8A9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658" y="3601528"/>
            <a:ext cx="6144342" cy="3256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AE147-E0DA-0403-4AEB-2DF17228D282}"/>
              </a:ext>
            </a:extLst>
          </p:cNvPr>
          <p:cNvSpPr txBox="1"/>
          <p:nvPr/>
        </p:nvSpPr>
        <p:spPr>
          <a:xfrm>
            <a:off x="685801" y="3894667"/>
            <a:ext cx="5171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Calculate the final score based on the user’s</a:t>
            </a:r>
          </a:p>
          <a:p>
            <a:r>
              <a:rPr lang="en-US" dirty="0"/>
              <a:t>   answers (5 points for correct, -2 points for wrong).</a:t>
            </a:r>
          </a:p>
          <a:p>
            <a:endParaRPr lang="en-US" dirty="0"/>
          </a:p>
          <a:p>
            <a:r>
              <a:rPr lang="en-US" dirty="0"/>
              <a:t>• Display the final score as a big number on the slide.</a:t>
            </a:r>
            <a:endParaRPr lang="en-IN" dirty="0"/>
          </a:p>
        </p:txBody>
      </p:sp>
      <p:pic>
        <p:nvPicPr>
          <p:cNvPr id="12" name="Picture 11" descr="Businessman presenting">
            <a:extLst>
              <a:ext uri="{FF2B5EF4-FFF2-40B4-BE49-F238E27FC236}">
                <a16:creationId xmlns:a16="http://schemas.microsoft.com/office/drawing/2014/main" id="{80D2470D-F4A3-338D-96B5-8395FFA5F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44" y="1066554"/>
            <a:ext cx="1373724" cy="24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1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</TotalTime>
  <Words>638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Google Sans</vt:lpstr>
      <vt:lpstr>Celestial</vt:lpstr>
      <vt:lpstr>Python Quiz Competition</vt:lpstr>
      <vt:lpstr>Why Python?</vt:lpstr>
      <vt:lpstr>How to Play</vt:lpstr>
      <vt:lpstr>Question # (4-8)</vt:lpstr>
      <vt:lpstr>PowerPoint Presentation</vt:lpstr>
      <vt:lpstr>PowerPoint Presentation</vt:lpstr>
      <vt:lpstr>PowerPoint Presentation</vt:lpstr>
      <vt:lpstr>PowerPoint Presentation</vt:lpstr>
      <vt:lpstr>Results!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Quiz Competition</dc:title>
  <dc:creator>GURINDER SINGH</dc:creator>
  <cp:lastModifiedBy>GURINDER SINGH</cp:lastModifiedBy>
  <cp:revision>2</cp:revision>
  <dcterms:created xsi:type="dcterms:W3CDTF">2024-03-20T14:06:22Z</dcterms:created>
  <dcterms:modified xsi:type="dcterms:W3CDTF">2024-03-20T15:05:06Z</dcterms:modified>
</cp:coreProperties>
</file>